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CABDF9-F631-405E-8772-FA0914ED3147}" type="datetimeFigureOut">
              <a:rPr lang="es-ES" smtClean="0"/>
              <a:t>08/02/2014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2D4786-62AA-400A-AC55-84BFB17632C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geosphere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Minerals</a:t>
            </a:r>
            <a:r>
              <a:rPr lang="es-ES" dirty="0" smtClean="0"/>
              <a:t> and </a:t>
            </a:r>
            <a:r>
              <a:rPr lang="es-ES" dirty="0" err="1" smtClean="0"/>
              <a:t>rocks</a:t>
            </a:r>
            <a:endParaRPr lang="es-ES" dirty="0"/>
          </a:p>
        </p:txBody>
      </p:sp>
      <p:pic>
        <p:nvPicPr>
          <p:cNvPr id="1026" name="Picture 2" descr="C:\Users\owner\Pictures\Gold-mz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852936"/>
            <a:ext cx="2794000" cy="302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Pyrite</a:t>
            </a:r>
            <a:r>
              <a:rPr lang="es-ES" dirty="0" smtClean="0"/>
              <a:t>: </a:t>
            </a:r>
            <a:r>
              <a:rPr lang="es-ES" b="1" dirty="0" err="1" smtClean="0"/>
              <a:t>fool's</a:t>
            </a:r>
            <a:r>
              <a:rPr lang="es-ES" b="1" dirty="0" smtClean="0"/>
              <a:t> </a:t>
            </a:r>
            <a:r>
              <a:rPr lang="es-ES" b="1" dirty="0" err="1" smtClean="0"/>
              <a:t>gold</a:t>
            </a:r>
            <a:r>
              <a:rPr lang="es-ES" b="1" dirty="0" smtClean="0"/>
              <a:t> (Fe S2)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Pale </a:t>
            </a:r>
            <a:r>
              <a:rPr lang="es-ES" dirty="0" err="1" smtClean="0"/>
              <a:t>brass-yellow</a:t>
            </a:r>
            <a:r>
              <a:rPr lang="es-ES" dirty="0" smtClean="0"/>
              <a:t> </a:t>
            </a:r>
            <a:r>
              <a:rPr lang="es-ES" dirty="0" err="1" smtClean="0"/>
              <a:t>reflective</a:t>
            </a:r>
            <a:endParaRPr lang="es-ES" dirty="0" smtClean="0"/>
          </a:p>
          <a:p>
            <a:r>
              <a:rPr lang="es-ES" dirty="0" err="1" smtClean="0"/>
              <a:t>Cubic</a:t>
            </a:r>
            <a:endParaRPr lang="es-ES" dirty="0" smtClean="0"/>
          </a:p>
          <a:p>
            <a:r>
              <a:rPr lang="es-ES" dirty="0" err="1" smtClean="0"/>
              <a:t>Metallic</a:t>
            </a:r>
            <a:r>
              <a:rPr lang="es-ES" dirty="0" smtClean="0"/>
              <a:t> </a:t>
            </a:r>
            <a:r>
              <a:rPr lang="es-ES" dirty="0" err="1" smtClean="0"/>
              <a:t>luster</a:t>
            </a:r>
            <a:endParaRPr lang="es-ES" dirty="0" smtClean="0"/>
          </a:p>
          <a:p>
            <a:r>
              <a:rPr lang="es-ES" dirty="0" err="1" smtClean="0"/>
              <a:t>Hardness</a:t>
            </a:r>
            <a:r>
              <a:rPr lang="es-ES" dirty="0" smtClean="0"/>
              <a:t>: </a:t>
            </a:r>
            <a:r>
              <a:rPr lang="es-ES" dirty="0" smtClean="0"/>
              <a:t>6–6.5</a:t>
            </a:r>
          </a:p>
          <a:p>
            <a:r>
              <a:rPr lang="es-ES" dirty="0" smtClean="0"/>
              <a:t>Density:4.8–5 </a:t>
            </a:r>
            <a:r>
              <a:rPr lang="es-ES" dirty="0" smtClean="0"/>
              <a:t>g/cm</a:t>
            </a:r>
            <a:r>
              <a:rPr lang="es-ES" baseline="30000" dirty="0" smtClean="0"/>
              <a:t>3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9" name="8 Marcador de contenido" descr="Piri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2027237"/>
            <a:ext cx="3657600" cy="3657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Minerals</a:t>
            </a:r>
            <a:r>
              <a:rPr lang="es-ES" dirty="0" smtClean="0"/>
              <a:t> </a:t>
            </a:r>
            <a:r>
              <a:rPr lang="es-ES" dirty="0" err="1" smtClean="0"/>
              <a:t>lab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435100" y="1478280"/>
          <a:ext cx="7499350" cy="367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61315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Name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colour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shape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luster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others</a:t>
                      </a:r>
                      <a:endParaRPr lang="es-ES" dirty="0"/>
                    </a:p>
                  </a:txBody>
                  <a:tcPr/>
                </a:tc>
              </a:tr>
              <a:tr h="61315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quartz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315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amatiste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315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halite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315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pyrite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3152">
                <a:tc>
                  <a:txBody>
                    <a:bodyPr/>
                    <a:lstStyle/>
                    <a:p>
                      <a:r>
                        <a:rPr lang="es-ES" smtClean="0"/>
                        <a:t>calcite</a:t>
                      </a:r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Geosphere</a:t>
            </a:r>
            <a:endParaRPr lang="es-ES" dirty="0"/>
          </a:p>
        </p:txBody>
      </p:sp>
      <p:pic>
        <p:nvPicPr>
          <p:cNvPr id="4" name="3 Marcador de contenido" descr="quesi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340768"/>
            <a:ext cx="4608511" cy="39604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Minerals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Solid</a:t>
            </a:r>
            <a:r>
              <a:rPr lang="es-ES" dirty="0" smtClean="0"/>
              <a:t>, natural, </a:t>
            </a:r>
            <a:r>
              <a:rPr lang="es-ES" dirty="0" err="1" smtClean="0"/>
              <a:t>definite</a:t>
            </a:r>
            <a:r>
              <a:rPr lang="es-ES" dirty="0" smtClean="0"/>
              <a:t> </a:t>
            </a:r>
            <a:r>
              <a:rPr lang="es-ES" dirty="0" err="1" smtClean="0"/>
              <a:t>chemical</a:t>
            </a:r>
            <a:r>
              <a:rPr lang="es-ES" dirty="0" smtClean="0"/>
              <a:t> </a:t>
            </a:r>
            <a:r>
              <a:rPr lang="es-ES" dirty="0" err="1" smtClean="0"/>
              <a:t>composition</a:t>
            </a:r>
            <a:r>
              <a:rPr lang="es-ES" dirty="0" smtClean="0"/>
              <a:t>,  </a:t>
            </a:r>
            <a:r>
              <a:rPr lang="es-ES" dirty="0" err="1" smtClean="0"/>
              <a:t>arrengement</a:t>
            </a:r>
            <a:r>
              <a:rPr lang="es-ES" dirty="0" smtClean="0"/>
              <a:t> of </a:t>
            </a:r>
            <a:r>
              <a:rPr lang="es-ES" dirty="0" err="1" smtClean="0"/>
              <a:t>atoms</a:t>
            </a:r>
            <a:r>
              <a:rPr lang="es-ES" dirty="0" smtClean="0"/>
              <a:t> (</a:t>
            </a:r>
            <a:r>
              <a:rPr lang="es-ES" dirty="0" err="1" smtClean="0"/>
              <a:t>crystals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err="1" smtClean="0"/>
              <a:t>Silicates</a:t>
            </a:r>
            <a:r>
              <a:rPr lang="es-ES" dirty="0" smtClean="0"/>
              <a:t> (</a:t>
            </a:r>
            <a:r>
              <a:rPr lang="es-ES" dirty="0" err="1" smtClean="0"/>
              <a:t>quartz</a:t>
            </a:r>
            <a:r>
              <a:rPr lang="es-ES" dirty="0" smtClean="0"/>
              <a:t>) and non-</a:t>
            </a:r>
            <a:r>
              <a:rPr lang="es-ES" dirty="0" err="1" smtClean="0"/>
              <a:t>silicates</a:t>
            </a:r>
            <a:r>
              <a:rPr lang="es-ES" dirty="0" smtClean="0"/>
              <a:t> (</a:t>
            </a:r>
            <a:r>
              <a:rPr lang="es-ES" dirty="0" err="1" smtClean="0"/>
              <a:t>calcite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minerals</a:t>
            </a:r>
            <a:r>
              <a:rPr lang="es-ES" dirty="0" smtClean="0"/>
              <a:t>: </a:t>
            </a:r>
            <a:r>
              <a:rPr lang="es-ES" dirty="0" err="1" smtClean="0"/>
              <a:t>quartz</a:t>
            </a:r>
            <a:r>
              <a:rPr lang="es-ES" dirty="0" smtClean="0"/>
              <a:t> and </a:t>
            </a:r>
            <a:r>
              <a:rPr lang="es-ES" dirty="0" err="1" smtClean="0"/>
              <a:t>biotite</a:t>
            </a:r>
            <a:endParaRPr lang="es-ES" dirty="0"/>
          </a:p>
        </p:txBody>
      </p:sp>
      <p:pic>
        <p:nvPicPr>
          <p:cNvPr id="6" name="5 Marcador de contenido" descr="Améthystre_sceptre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34260" y="2714942"/>
            <a:ext cx="1859280" cy="2282190"/>
          </a:xfrm>
        </p:spPr>
      </p:pic>
      <p:pic>
        <p:nvPicPr>
          <p:cNvPr id="7" name="6 Marcador de contenido" descr="Biotite-Orthoclase-22980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08650" y="2052637"/>
            <a:ext cx="2794000" cy="3606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Some</a:t>
            </a:r>
            <a:r>
              <a:rPr lang="es-ES" dirty="0" smtClean="0"/>
              <a:t> more: </a:t>
            </a:r>
            <a:r>
              <a:rPr lang="es-ES" dirty="0" err="1" smtClean="0"/>
              <a:t>gypsum</a:t>
            </a:r>
            <a:r>
              <a:rPr lang="es-ES" dirty="0" smtClean="0"/>
              <a:t> and </a:t>
            </a:r>
            <a:r>
              <a:rPr lang="es-ES" dirty="0" err="1" smtClean="0"/>
              <a:t>muscovite</a:t>
            </a:r>
            <a:r>
              <a:rPr lang="es-ES" dirty="0" smtClean="0"/>
              <a:t>  </a:t>
            </a:r>
            <a:endParaRPr lang="es-ES" dirty="0"/>
          </a:p>
        </p:txBody>
      </p:sp>
      <p:pic>
        <p:nvPicPr>
          <p:cNvPr id="8" name="7 Marcador de contenido" descr="gypsum-Roses_des_Sables_Tunisi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3024336" cy="3168352"/>
          </a:xfrm>
        </p:spPr>
      </p:pic>
      <p:pic>
        <p:nvPicPr>
          <p:cNvPr id="9" name="8 Marcador de contenido" descr="Muscovite-Albite-12288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6850" y="2283269"/>
            <a:ext cx="3657600" cy="3145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6 Marcador de contenido" descr="minera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7" y="764704"/>
            <a:ext cx="5904656" cy="54836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</a:t>
            </a:r>
            <a:r>
              <a:rPr lang="es-ES" dirty="0" err="1" smtClean="0"/>
              <a:t>alcite</a:t>
            </a:r>
            <a:endParaRPr lang="es-ES" dirty="0"/>
          </a:p>
        </p:txBody>
      </p:sp>
      <p:pic>
        <p:nvPicPr>
          <p:cNvPr id="6" name="5 Marcador de contenido" descr="calcit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11400" y="2970212"/>
            <a:ext cx="1905000" cy="1771650"/>
          </a:xfrm>
        </p:spPr>
      </p:pic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 smtClean="0"/>
              <a:t>Cubic</a:t>
            </a:r>
            <a:r>
              <a:rPr lang="es-ES" dirty="0" smtClean="0"/>
              <a:t> </a:t>
            </a:r>
            <a:r>
              <a:rPr lang="es-ES" dirty="0" err="1" smtClean="0"/>
              <a:t>shape</a:t>
            </a:r>
            <a:endParaRPr lang="es-ES" dirty="0" smtClean="0"/>
          </a:p>
          <a:p>
            <a:r>
              <a:rPr lang="es-ES" dirty="0" smtClean="0"/>
              <a:t>White (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creamy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Halite</a:t>
            </a:r>
            <a:endParaRPr lang="es-ES" dirty="0"/>
          </a:p>
        </p:txBody>
      </p:sp>
      <p:pic>
        <p:nvPicPr>
          <p:cNvPr id="5" name="4 Marcador de contenido" descr="halite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41995" y="1524000"/>
            <a:ext cx="3643809" cy="4664075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White and </a:t>
            </a:r>
            <a:r>
              <a:rPr lang="es-ES" dirty="0" err="1" smtClean="0"/>
              <a:t>cubic</a:t>
            </a:r>
            <a:r>
              <a:rPr lang="es-ES" dirty="0" smtClean="0"/>
              <a:t> (!)</a:t>
            </a:r>
          </a:p>
          <a:p>
            <a:r>
              <a:rPr lang="es-ES" dirty="0" smtClean="0"/>
              <a:t>Taste: </a:t>
            </a:r>
            <a:r>
              <a:rPr lang="es-ES" dirty="0" err="1" smtClean="0"/>
              <a:t>salty</a:t>
            </a:r>
            <a:r>
              <a:rPr lang="es-ES" dirty="0" smtClean="0"/>
              <a:t> (try)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Quartz</a:t>
            </a:r>
            <a:r>
              <a:rPr lang="es-ES" dirty="0" smtClean="0"/>
              <a:t>: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identify</a:t>
            </a:r>
            <a:r>
              <a:rPr lang="es-ES" dirty="0" smtClean="0"/>
              <a:t> 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shape</a:t>
            </a:r>
            <a:r>
              <a:rPr lang="es-ES" dirty="0" smtClean="0"/>
              <a:t>…</a:t>
            </a:r>
            <a:endParaRPr lang="es-ES" dirty="0"/>
          </a:p>
        </p:txBody>
      </p:sp>
      <p:pic>
        <p:nvPicPr>
          <p:cNvPr id="5" name="4 Marcador de contenido" descr="cuarz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97112" y="2670175"/>
            <a:ext cx="1933575" cy="2371725"/>
          </a:xfrm>
        </p:spPr>
      </p:pic>
      <p:pic>
        <p:nvPicPr>
          <p:cNvPr id="6" name="5 Marcador de contenido" descr="cuarzo amarill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6850" y="2100562"/>
            <a:ext cx="3657600" cy="351095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102</Words>
  <Application>Microsoft Office PowerPoint</Application>
  <PresentationFormat>Presentación en pantalla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Solsticio</vt:lpstr>
      <vt:lpstr>The geosphere</vt:lpstr>
      <vt:lpstr>Geosphere</vt:lpstr>
      <vt:lpstr>Minerals</vt:lpstr>
      <vt:lpstr>Some minerals: quartz and biotite</vt:lpstr>
      <vt:lpstr>Some more: gypsum and muscovite  </vt:lpstr>
      <vt:lpstr>Diapositiva 6</vt:lpstr>
      <vt:lpstr>Calcite</vt:lpstr>
      <vt:lpstr>Halite</vt:lpstr>
      <vt:lpstr>Quartz: easy to identify due to its shape…</vt:lpstr>
      <vt:lpstr>Pyrite: fool's gold (Fe S2)</vt:lpstr>
      <vt:lpstr>Minerals lab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geosphere</dc:title>
  <dc:creator>elena pozo</dc:creator>
  <cp:lastModifiedBy>elena pozo</cp:lastModifiedBy>
  <cp:revision>5</cp:revision>
  <dcterms:created xsi:type="dcterms:W3CDTF">2014-02-08T19:06:10Z</dcterms:created>
  <dcterms:modified xsi:type="dcterms:W3CDTF">2014-02-08T19:38:19Z</dcterms:modified>
</cp:coreProperties>
</file>